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0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42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7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56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96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15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04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76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67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74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61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72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25B3-3ABE-484A-9F1B-E3050291CCDD}" type="datetimeFigureOut">
              <a:rPr lang="nl-NL" smtClean="0"/>
              <a:t>31-8-2015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1DDF8-31F8-4CFC-93D5-50F5418C9A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59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READER AFP 1 OPBOUW VAN HET MENSELIJK LICHAAM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 1 VZ15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4857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Homeostase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Homeostase</a:t>
            </a:r>
            <a:r>
              <a:rPr lang="en-US" dirty="0" smtClean="0"/>
              <a:t> = </a:t>
            </a:r>
            <a:r>
              <a:rPr lang="en-US" dirty="0" err="1" smtClean="0"/>
              <a:t>gelijk</a:t>
            </a:r>
            <a:r>
              <a:rPr lang="en-US" dirty="0" smtClean="0"/>
              <a:t> </a:t>
            </a:r>
            <a:r>
              <a:rPr lang="en-US" dirty="0" err="1" smtClean="0"/>
              <a:t>blijven</a:t>
            </a:r>
            <a:r>
              <a:rPr lang="en-US" dirty="0" smtClean="0"/>
              <a:t>, het </a:t>
            </a:r>
            <a:r>
              <a:rPr lang="en-US" dirty="0" err="1" smtClean="0"/>
              <a:t>streven</a:t>
            </a:r>
            <a:r>
              <a:rPr lang="en-US" dirty="0" smtClean="0"/>
              <a:t> van het </a:t>
            </a:r>
            <a:r>
              <a:rPr lang="en-US" dirty="0" err="1" smtClean="0"/>
              <a:t>lichaam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het </a:t>
            </a:r>
            <a:r>
              <a:rPr lang="en-US" dirty="0" err="1" smtClean="0"/>
              <a:t>contant</a:t>
            </a:r>
            <a:r>
              <a:rPr lang="en-US" dirty="0" smtClean="0"/>
              <a:t> </a:t>
            </a:r>
            <a:r>
              <a:rPr lang="en-US" dirty="0" err="1" smtClean="0"/>
              <a:t>houden</a:t>
            </a:r>
            <a:r>
              <a:rPr lang="en-US" dirty="0" smtClean="0"/>
              <a:t> van het </a:t>
            </a:r>
            <a:r>
              <a:rPr lang="en-US" dirty="0" err="1" smtClean="0"/>
              <a:t>inwendige</a:t>
            </a:r>
            <a:r>
              <a:rPr lang="en-US" dirty="0" smtClean="0"/>
              <a:t> milieu van het </a:t>
            </a:r>
            <a:r>
              <a:rPr lang="en-US" dirty="0" err="1" smtClean="0"/>
              <a:t>lichaam</a:t>
            </a:r>
            <a:endParaRPr lang="en-US" dirty="0" smtClean="0"/>
          </a:p>
          <a:p>
            <a:r>
              <a:rPr lang="en-US" dirty="0" err="1" smtClean="0"/>
              <a:t>Intensieve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amenwerking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de </a:t>
            </a:r>
            <a:r>
              <a:rPr lang="en-US" dirty="0" err="1" smtClean="0"/>
              <a:t>organenstels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989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Vochtbalans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13486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21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</a:t>
            </a:r>
            <a:r>
              <a:rPr lang="en-US" dirty="0" smtClean="0"/>
              <a:t> en </a:t>
            </a:r>
            <a:r>
              <a:rPr lang="en-US" dirty="0" err="1" smtClean="0"/>
              <a:t>functie</a:t>
            </a:r>
            <a:r>
              <a:rPr lang="en-US" dirty="0" smtClean="0"/>
              <a:t> van </a:t>
            </a:r>
            <a:r>
              <a:rPr lang="en-US" dirty="0" err="1" smtClean="0"/>
              <a:t>cellen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Celmembraam</a:t>
            </a:r>
            <a:r>
              <a:rPr lang="en-US" dirty="0" smtClean="0"/>
              <a:t>  =</a:t>
            </a:r>
            <a:r>
              <a:rPr lang="en-US" dirty="0" err="1" smtClean="0"/>
              <a:t>halfdoorlatend</a:t>
            </a:r>
            <a:endParaRPr lang="en-US" dirty="0" smtClean="0"/>
          </a:p>
          <a:p>
            <a:r>
              <a:rPr lang="en-US" dirty="0" err="1" smtClean="0"/>
              <a:t>Cytoplasma</a:t>
            </a:r>
            <a:r>
              <a:rPr lang="en-US" dirty="0" smtClean="0"/>
              <a:t> of </a:t>
            </a:r>
            <a:r>
              <a:rPr lang="en-US" dirty="0" err="1" smtClean="0"/>
              <a:t>celvloeistof</a:t>
            </a:r>
            <a:r>
              <a:rPr lang="en-US" dirty="0" smtClean="0"/>
              <a:t> : </a:t>
            </a:r>
            <a:r>
              <a:rPr lang="en-US" dirty="0" err="1" smtClean="0"/>
              <a:t>stroperig</a:t>
            </a:r>
            <a:r>
              <a:rPr lang="en-US" dirty="0" smtClean="0"/>
              <a:t>, </a:t>
            </a:r>
            <a:r>
              <a:rPr lang="en-US" dirty="0" err="1" smtClean="0"/>
              <a:t>uit</a:t>
            </a:r>
            <a:r>
              <a:rPr lang="en-US" dirty="0" smtClean="0"/>
              <a:t> water met </a:t>
            </a:r>
            <a:r>
              <a:rPr lang="en-US" dirty="0" err="1" smtClean="0"/>
              <a:t>erin</a:t>
            </a:r>
            <a:r>
              <a:rPr lang="en-US" dirty="0" smtClean="0"/>
              <a:t> </a:t>
            </a:r>
            <a:r>
              <a:rPr lang="en-US" dirty="0" err="1" smtClean="0"/>
              <a:t>opgeloste</a:t>
            </a:r>
            <a:r>
              <a:rPr lang="en-US" dirty="0" smtClean="0"/>
              <a:t> </a:t>
            </a:r>
            <a:r>
              <a:rPr lang="en-US" dirty="0" err="1" smtClean="0"/>
              <a:t>stoffen</a:t>
            </a:r>
            <a:r>
              <a:rPr lang="en-US" dirty="0" smtClean="0"/>
              <a:t> </a:t>
            </a:r>
            <a:r>
              <a:rPr lang="en-US" dirty="0" err="1" smtClean="0"/>
              <a:t>bestaand</a:t>
            </a:r>
            <a:endParaRPr lang="en-US" dirty="0" smtClean="0"/>
          </a:p>
          <a:p>
            <a:r>
              <a:rPr lang="en-US" dirty="0" err="1" smtClean="0"/>
              <a:t>Celkern</a:t>
            </a:r>
            <a:r>
              <a:rPr lang="en-US" dirty="0" smtClean="0"/>
              <a:t>: </a:t>
            </a:r>
            <a:r>
              <a:rPr lang="en-US" dirty="0" err="1" smtClean="0"/>
              <a:t>regelscentrum</a:t>
            </a:r>
            <a:r>
              <a:rPr lang="en-US" dirty="0" smtClean="0"/>
              <a:t> met 26 chromosomen,23 </a:t>
            </a:r>
            <a:r>
              <a:rPr lang="en-US" dirty="0" err="1" smtClean="0"/>
              <a:t>paar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79" y="3962400"/>
            <a:ext cx="390674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781050"/>
            <a:ext cx="595312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8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546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Gewone</a:t>
            </a:r>
            <a:r>
              <a:rPr lang="en-US" dirty="0" smtClean="0"/>
              <a:t> </a:t>
            </a:r>
            <a:r>
              <a:rPr lang="en-US" dirty="0" err="1" smtClean="0"/>
              <a:t>celdeling</a:t>
            </a:r>
            <a:r>
              <a:rPr lang="en-US" dirty="0" smtClean="0"/>
              <a:t> en </a:t>
            </a:r>
            <a:r>
              <a:rPr lang="en-US" dirty="0" err="1" smtClean="0"/>
              <a:t>reductiedeling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248661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4790"/>
            <a:ext cx="4114800" cy="31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65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5943600" cy="618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124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679"/>
            <a:ext cx="6780144" cy="663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5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Het </a:t>
            </a:r>
            <a:r>
              <a:rPr lang="en-US" dirty="0" err="1" smtClean="0"/>
              <a:t>uiterlijk</a:t>
            </a:r>
            <a:r>
              <a:rPr lang="en-US" dirty="0" smtClean="0"/>
              <a:t> van de </a:t>
            </a:r>
            <a:r>
              <a:rPr lang="en-US" dirty="0" err="1" smtClean="0"/>
              <a:t>mens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dekweefsel</a:t>
            </a:r>
            <a:r>
              <a:rPr lang="en-US" dirty="0" smtClean="0"/>
              <a:t> en </a:t>
            </a:r>
            <a:r>
              <a:rPr lang="en-US" dirty="0" err="1" smtClean="0"/>
              <a:t>steunweefsel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bepalend</a:t>
            </a:r>
            <a:endParaRPr lang="nl-N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81" y="214844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569898"/>
            <a:ext cx="2453535" cy="311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1" y="1984574"/>
            <a:ext cx="5968681" cy="37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395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Doelen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Verwerking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err="1" smtClean="0"/>
              <a:t>Maak</a:t>
            </a:r>
            <a:r>
              <a:rPr lang="en-US" dirty="0" smtClean="0"/>
              <a:t> de </a:t>
            </a:r>
            <a:r>
              <a:rPr lang="en-US" dirty="0" err="1" smtClean="0"/>
              <a:t>opdrachten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het </a:t>
            </a:r>
            <a:r>
              <a:rPr lang="en-US" dirty="0" err="1" smtClean="0"/>
              <a:t>eind</a:t>
            </a:r>
            <a:r>
              <a:rPr lang="en-US" dirty="0" smtClean="0"/>
              <a:t> van de reader</a:t>
            </a:r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458200"/>
            <a:ext cx="10536386" cy="133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/>
          <p:cNvSpPr/>
          <p:nvPr/>
        </p:nvSpPr>
        <p:spPr>
          <a:xfrm>
            <a:off x="1066800" y="2057400"/>
            <a:ext cx="579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/>
              <a:t>Begrip van de opbouw  van cel tot organismen</a:t>
            </a:r>
          </a:p>
          <a:p>
            <a:r>
              <a:rPr lang="nl-NL" sz="2400" dirty="0" smtClean="0"/>
              <a:t>Inzicht hebben in de werking van cellen </a:t>
            </a:r>
            <a:r>
              <a:rPr lang="nl-NL" sz="2400" dirty="0" err="1" smtClean="0"/>
              <a:t>aprt</a:t>
            </a:r>
            <a:r>
              <a:rPr lang="nl-NL" sz="2400" dirty="0" smtClean="0"/>
              <a:t> en met elkaar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25813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Doelstellingen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Begrip</a:t>
            </a:r>
            <a:r>
              <a:rPr lang="en-US" dirty="0" smtClean="0"/>
              <a:t> van de </a:t>
            </a:r>
            <a:r>
              <a:rPr lang="en-US" dirty="0" err="1" smtClean="0"/>
              <a:t>opbouw</a:t>
            </a:r>
            <a:r>
              <a:rPr lang="en-US" dirty="0" smtClean="0"/>
              <a:t>  van </a:t>
            </a:r>
            <a:r>
              <a:rPr lang="en-US" dirty="0" err="1" smtClean="0"/>
              <a:t>cel</a:t>
            </a:r>
            <a:r>
              <a:rPr lang="en-US" dirty="0" smtClean="0"/>
              <a:t> tot </a:t>
            </a:r>
            <a:r>
              <a:rPr lang="en-US" dirty="0" err="1" smtClean="0"/>
              <a:t>organismen</a:t>
            </a:r>
            <a:endParaRPr lang="en-US" dirty="0" smtClean="0"/>
          </a:p>
          <a:p>
            <a:r>
              <a:rPr lang="en-US" dirty="0" err="1" smtClean="0"/>
              <a:t>Inzicht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in de </a:t>
            </a:r>
            <a:r>
              <a:rPr lang="en-US" dirty="0" err="1" smtClean="0"/>
              <a:t>werking</a:t>
            </a:r>
            <a:r>
              <a:rPr lang="en-US" dirty="0" smtClean="0"/>
              <a:t> van </a:t>
            </a:r>
            <a:r>
              <a:rPr lang="en-US" dirty="0" err="1" smtClean="0"/>
              <a:t>cellen</a:t>
            </a:r>
            <a:r>
              <a:rPr lang="en-US" dirty="0" smtClean="0"/>
              <a:t> </a:t>
            </a:r>
            <a:r>
              <a:rPr lang="en-US" dirty="0" err="1" smtClean="0"/>
              <a:t>aprt</a:t>
            </a:r>
            <a:r>
              <a:rPr lang="en-US" dirty="0" smtClean="0"/>
              <a:t> en met </a:t>
            </a:r>
            <a:r>
              <a:rPr lang="en-US" dirty="0" err="1" smtClean="0"/>
              <a:t>elkaar</a:t>
            </a:r>
            <a:endParaRPr lang="en-US" dirty="0" smtClean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82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Belangrijke</a:t>
            </a:r>
            <a:r>
              <a:rPr lang="en-US" dirty="0" smtClean="0"/>
              <a:t> </a:t>
            </a:r>
            <a:r>
              <a:rPr lang="en-US" dirty="0" err="1" smtClean="0"/>
              <a:t>begrippen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Anatomie</a:t>
            </a:r>
            <a:r>
              <a:rPr lang="en-US" dirty="0" smtClean="0"/>
              <a:t>:  </a:t>
            </a:r>
            <a:r>
              <a:rPr lang="en-US" dirty="0" err="1" smtClean="0"/>
              <a:t>wentenschap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bezighoud</a:t>
            </a:r>
            <a:r>
              <a:rPr lang="en-US" dirty="0" smtClean="0"/>
              <a:t> met de </a:t>
            </a:r>
            <a:r>
              <a:rPr lang="en-US" dirty="0" err="1" smtClean="0"/>
              <a:t>bouw</a:t>
            </a:r>
            <a:r>
              <a:rPr lang="en-US" dirty="0" smtClean="0"/>
              <a:t> van het </a:t>
            </a:r>
            <a:r>
              <a:rPr lang="en-US" dirty="0" err="1" smtClean="0"/>
              <a:t>lichaam</a:t>
            </a:r>
            <a:endParaRPr lang="en-US" dirty="0" smtClean="0"/>
          </a:p>
          <a:p>
            <a:r>
              <a:rPr lang="en-US" dirty="0" err="1" smtClean="0"/>
              <a:t>Fysiologie</a:t>
            </a:r>
            <a:r>
              <a:rPr lang="en-US" dirty="0" smtClean="0"/>
              <a:t> : </a:t>
            </a:r>
            <a:r>
              <a:rPr lang="en-US" dirty="0" err="1" smtClean="0"/>
              <a:t>wetenschap</a:t>
            </a:r>
            <a:r>
              <a:rPr lang="en-US" dirty="0" smtClean="0"/>
              <a:t> die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bezighoudt</a:t>
            </a:r>
            <a:r>
              <a:rPr lang="en-US" dirty="0" smtClean="0"/>
              <a:t> met de </a:t>
            </a:r>
            <a:r>
              <a:rPr lang="en-US" dirty="0" err="1" smtClean="0"/>
              <a:t>functie</a:t>
            </a:r>
            <a:r>
              <a:rPr lang="en-US" dirty="0" smtClean="0"/>
              <a:t> van het </a:t>
            </a:r>
            <a:r>
              <a:rPr lang="en-US" dirty="0" err="1" smtClean="0"/>
              <a:t>menselijk</a:t>
            </a:r>
            <a:r>
              <a:rPr lang="en-US" dirty="0" smtClean="0"/>
              <a:t> </a:t>
            </a:r>
            <a:r>
              <a:rPr lang="en-US" dirty="0" err="1" smtClean="0"/>
              <a:t>lichaam</a:t>
            </a:r>
            <a:r>
              <a:rPr lang="en-US" dirty="0" smtClean="0"/>
              <a:t> en de </a:t>
            </a:r>
            <a:r>
              <a:rPr lang="en-US" dirty="0" err="1" smtClean="0"/>
              <a:t>functies</a:t>
            </a:r>
            <a:r>
              <a:rPr lang="en-US" dirty="0" smtClean="0"/>
              <a:t> van de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onderdelen</a:t>
            </a:r>
            <a:endParaRPr lang="en-US" dirty="0" smtClean="0"/>
          </a:p>
          <a:p>
            <a:r>
              <a:rPr lang="en-US" dirty="0" err="1" smtClean="0"/>
              <a:t>Sofwisseling</a:t>
            </a:r>
            <a:r>
              <a:rPr lang="en-US" dirty="0" smtClean="0"/>
              <a:t>/</a:t>
            </a:r>
            <a:r>
              <a:rPr lang="en-US" dirty="0" err="1" smtClean="0"/>
              <a:t>metabolisme</a:t>
            </a:r>
            <a:r>
              <a:rPr lang="en-US" dirty="0" smtClean="0"/>
              <a:t>: het </a:t>
            </a:r>
            <a:r>
              <a:rPr lang="en-US" dirty="0" err="1" smtClean="0"/>
              <a:t>totaal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bewerkingsprocessen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plaatsvindt</a:t>
            </a:r>
            <a:r>
              <a:rPr lang="en-US" dirty="0" smtClean="0"/>
              <a:t> in </a:t>
            </a:r>
            <a:r>
              <a:rPr lang="en-US" dirty="0" err="1" smtClean="0"/>
              <a:t>cellen</a:t>
            </a:r>
            <a:r>
              <a:rPr lang="en-US" dirty="0" smtClean="0"/>
              <a:t> en het </a:t>
            </a:r>
            <a:r>
              <a:rPr lang="en-US" dirty="0" err="1" smtClean="0"/>
              <a:t>lichaam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99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Kenmerken</a:t>
            </a:r>
            <a:r>
              <a:rPr lang="en-US" dirty="0" smtClean="0"/>
              <a:t> van het </a:t>
            </a:r>
            <a:r>
              <a:rPr lang="en-US" dirty="0" err="1" smtClean="0"/>
              <a:t>leven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Stofwisseling</a:t>
            </a:r>
            <a:r>
              <a:rPr lang="en-US" dirty="0" smtClean="0"/>
              <a:t>/</a:t>
            </a:r>
            <a:r>
              <a:rPr lang="en-US" dirty="0" err="1" smtClean="0"/>
              <a:t>metabolisme</a:t>
            </a:r>
            <a:r>
              <a:rPr lang="en-US" dirty="0" smtClean="0"/>
              <a:t>  in twee </a:t>
            </a:r>
            <a:r>
              <a:rPr lang="en-US" dirty="0" err="1" smtClean="0"/>
              <a:t>afzonderlijke</a:t>
            </a:r>
            <a:r>
              <a:rPr lang="en-US" dirty="0" smtClean="0"/>
              <a:t> </a:t>
            </a:r>
            <a:r>
              <a:rPr lang="en-US" dirty="0" err="1" smtClean="0"/>
              <a:t>processen</a:t>
            </a:r>
            <a:r>
              <a:rPr lang="en-US" dirty="0" smtClean="0"/>
              <a:t> : </a:t>
            </a:r>
            <a:r>
              <a:rPr lang="en-US" dirty="0" err="1" smtClean="0"/>
              <a:t>Katabolisme</a:t>
            </a:r>
            <a:r>
              <a:rPr lang="en-US" dirty="0" smtClean="0"/>
              <a:t> (</a:t>
            </a:r>
            <a:r>
              <a:rPr lang="en-US" dirty="0" err="1" smtClean="0"/>
              <a:t>afbraak</a:t>
            </a:r>
            <a:r>
              <a:rPr lang="en-US" dirty="0" smtClean="0"/>
              <a:t>) en </a:t>
            </a:r>
            <a:r>
              <a:rPr lang="en-US" dirty="0" err="1" smtClean="0"/>
              <a:t>anabolisme</a:t>
            </a:r>
            <a:r>
              <a:rPr lang="en-US" dirty="0" smtClean="0"/>
              <a:t> (</a:t>
            </a:r>
            <a:r>
              <a:rPr lang="en-US" dirty="0" err="1" smtClean="0"/>
              <a:t>opbouw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Groei</a:t>
            </a:r>
            <a:endParaRPr lang="en-US" dirty="0" smtClean="0"/>
          </a:p>
          <a:p>
            <a:r>
              <a:rPr lang="en-US" dirty="0" err="1" smtClean="0"/>
              <a:t>Voortplanting</a:t>
            </a:r>
            <a:endParaRPr lang="en-US" dirty="0" smtClean="0"/>
          </a:p>
          <a:p>
            <a:r>
              <a:rPr lang="en-US" dirty="0" err="1" smtClean="0"/>
              <a:t>Aanpassing</a:t>
            </a:r>
            <a:endParaRPr lang="en-US" dirty="0" smtClean="0"/>
          </a:p>
          <a:p>
            <a:r>
              <a:rPr lang="en-US" dirty="0" err="1" smtClean="0"/>
              <a:t>Prikkelopvang</a:t>
            </a:r>
            <a:r>
              <a:rPr lang="en-US" dirty="0" smtClean="0"/>
              <a:t> en </a:t>
            </a:r>
            <a:r>
              <a:rPr lang="en-US" dirty="0" err="1" smtClean="0"/>
              <a:t>prikkelverwerking</a:t>
            </a:r>
            <a:endParaRPr lang="en-US" dirty="0" smtClean="0"/>
          </a:p>
          <a:p>
            <a:r>
              <a:rPr lang="en-US" dirty="0" err="1" smtClean="0"/>
              <a:t>Beweging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807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opbouw</a:t>
            </a:r>
            <a:r>
              <a:rPr lang="en-US" dirty="0" smtClean="0"/>
              <a:t> van het </a:t>
            </a:r>
            <a:r>
              <a:rPr lang="en-US" dirty="0" err="1" smtClean="0"/>
              <a:t>menselijk</a:t>
            </a:r>
            <a:r>
              <a:rPr lang="en-US" dirty="0" smtClean="0"/>
              <a:t> </a:t>
            </a:r>
            <a:r>
              <a:rPr lang="en-US" dirty="0" err="1" smtClean="0"/>
              <a:t>lichaam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600212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51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828674"/>
            <a:ext cx="72263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70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46072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35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Samenwerking</a:t>
            </a:r>
            <a:r>
              <a:rPr lang="en-US" dirty="0" smtClean="0"/>
              <a:t> van </a:t>
            </a:r>
            <a:r>
              <a:rPr lang="en-US" dirty="0" err="1" smtClean="0"/>
              <a:t>organenstelsels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Zenuwstelsen</a:t>
            </a:r>
            <a:r>
              <a:rPr lang="en-US" dirty="0" smtClean="0"/>
              <a:t> en </a:t>
            </a:r>
            <a:r>
              <a:rPr lang="en-US" dirty="0" err="1" smtClean="0"/>
              <a:t>hormoonstelsel</a:t>
            </a:r>
            <a:r>
              <a:rPr lang="en-US" dirty="0" smtClean="0"/>
              <a:t>:  </a:t>
            </a:r>
            <a:r>
              <a:rPr lang="en-US" dirty="0" err="1" smtClean="0"/>
              <a:t>zorgen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optimale</a:t>
            </a:r>
            <a:r>
              <a:rPr lang="en-US" dirty="0" smtClean="0"/>
              <a:t> </a:t>
            </a:r>
            <a:r>
              <a:rPr lang="en-US" dirty="0" err="1" smtClean="0"/>
              <a:t>samenwerking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organen</a:t>
            </a:r>
            <a:r>
              <a:rPr lang="en-US" dirty="0" smtClean="0"/>
              <a:t> en </a:t>
            </a:r>
            <a:r>
              <a:rPr lang="en-US" dirty="0" err="1" smtClean="0"/>
              <a:t>organenstelsels</a:t>
            </a:r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89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6769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36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225</Words>
  <Application>Microsoft Office PowerPoint</Application>
  <PresentationFormat>Diavoorstelling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READER AFP 1 OPBOUW VAN HET MENSELIJK LICHAAM</vt:lpstr>
      <vt:lpstr>Doelstellingen</vt:lpstr>
      <vt:lpstr>Belangrijke begrippen</vt:lpstr>
      <vt:lpstr>Kenmerken van het leven</vt:lpstr>
      <vt:lpstr>De opbouw van het menselijk lichaam</vt:lpstr>
      <vt:lpstr>PowerPoint-presentatie</vt:lpstr>
      <vt:lpstr>PowerPoint-presentatie</vt:lpstr>
      <vt:lpstr>Samenwerking van organenstelsels</vt:lpstr>
      <vt:lpstr>PowerPoint-presentatie</vt:lpstr>
      <vt:lpstr>Homeostase</vt:lpstr>
      <vt:lpstr>Vochtbalans</vt:lpstr>
      <vt:lpstr>Bouw en functie van cellen</vt:lpstr>
      <vt:lpstr>PowerPoint-presentatie</vt:lpstr>
      <vt:lpstr>Gewone celdeling en reductiedeling</vt:lpstr>
      <vt:lpstr>PowerPoint-presentatie</vt:lpstr>
      <vt:lpstr>PowerPoint-presentatie</vt:lpstr>
      <vt:lpstr>Het uiterlijk van de mens:  dekweefsel en steunweefsel zijn bepalend</vt:lpstr>
      <vt:lpstr>SLOT</vt:lpstr>
    </vt:vector>
  </TitlesOfParts>
  <Company>Noorderpoort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READER AFP 1 OPBOUW VAN HET MENSELIJK LICHAAM</dc:title>
  <dc:creator>Moella</dc:creator>
  <cp:lastModifiedBy>Moella</cp:lastModifiedBy>
  <cp:revision>7</cp:revision>
  <dcterms:created xsi:type="dcterms:W3CDTF">2015-08-31T04:13:12Z</dcterms:created>
  <dcterms:modified xsi:type="dcterms:W3CDTF">2015-08-31T05:21:27Z</dcterms:modified>
</cp:coreProperties>
</file>